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71" r:id="rId4"/>
    <p:sldId id="258" r:id="rId5"/>
    <p:sldId id="259" r:id="rId6"/>
    <p:sldId id="270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8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-2" y="4664147"/>
            <a:ext cx="9151200" cy="0"/>
          </a:xfrm>
          <a:prstGeom prst="rtTriangle">
            <a:avLst/>
          </a:prstGeom>
          <a:gradFill>
            <a:gsLst>
              <a:gs pos="0">
                <a:srgbClr val="6D9E00"/>
              </a:gs>
              <a:gs pos="55000">
                <a:srgbClr val="AEE842"/>
              </a:gs>
              <a:gs pos="100000">
                <a:srgbClr val="6D9E00"/>
              </a:gs>
            </a:gsLst>
            <a:lin ang="30001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ambla"/>
              <a:buNone/>
              <a:defRPr sz="4800" b="1">
                <a:solidFill>
                  <a:schemeClr val="dk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64008" lvl="0" algn="r" rtl="0">
              <a:spcBef>
                <a:spcPts val="400"/>
              </a:spcBef>
              <a:spcAft>
                <a:spcPts val="0"/>
              </a:spcAft>
              <a:buSzPts val="1836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324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-3765" y="4953004"/>
            <a:ext cx="9147900" cy="1912090"/>
            <a:chOff x="-3765" y="4832896"/>
            <a:chExt cx="9147900" cy="2032192"/>
          </a:xfrm>
        </p:grpSpPr>
        <p:sp>
          <p:nvSpPr>
            <p:cNvPr id="20" name="Google Shape;20;p2"/>
            <p:cNvSpPr/>
            <p:nvPr/>
          </p:nvSpPr>
          <p:spPr>
            <a:xfrm>
              <a:off x="1687513" y="4832896"/>
              <a:ext cx="7456488" cy="518816"/>
            </a:xfrm>
            <a:custGeom>
              <a:avLst/>
              <a:gdLst/>
              <a:ahLst/>
              <a:cxnLst/>
              <a:rect l="l" t="t" r="r" b="b"/>
              <a:pathLst>
                <a:path w="4697" h="367" extrusionOk="0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E19B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443" y="5135526"/>
              <a:ext cx="9108562" cy="838200"/>
            </a:xfrm>
            <a:custGeom>
              <a:avLst/>
              <a:gdLst/>
              <a:ahLst/>
              <a:cxnLst/>
              <a:rect l="l" t="t" r="r" b="b"/>
              <a:pathLst>
                <a:path w="5760" h="528" extrusionOk="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l" t="t" r="r" b="b"/>
              <a:pathLst>
                <a:path w="5760" h="1248" extrusionOk="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2" sy="50002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cxnSp>
          <p:nvCxnSpPr>
            <p:cNvPr id="23" name="Google Shape;23;p2"/>
            <p:cNvCxnSpPr/>
            <p:nvPr/>
          </p:nvCxnSpPr>
          <p:spPr>
            <a:xfrm>
              <a:off x="-3765" y="4880373"/>
              <a:ext cx="9147900" cy="840000"/>
            </a:xfrm>
            <a:prstGeom prst="straightConnector1">
              <a:avLst/>
            </a:prstGeom>
            <a:noFill/>
            <a:ln w="12050" cap="flat" cmpd="sng">
              <a:solidFill>
                <a:srgbClr val="BEDD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FF5E7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lvl="1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lvl="2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lvl="3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lvl="4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lvl="5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lvl="6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lvl="7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lvl="8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2379000" y="-440471"/>
            <a:ext cx="4386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 rtl="0">
              <a:spcBef>
                <a:spcPts val="400"/>
              </a:spcBef>
              <a:spcAft>
                <a:spcPts val="0"/>
              </a:spcAft>
              <a:buSzPts val="1224"/>
              <a:buChar char="▶"/>
              <a:defRPr/>
            </a:lvl1pPr>
            <a:lvl2pPr marL="914400" lvl="1" indent="-342900" algn="l" rtl="0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 rot="5400000">
            <a:off x="4936283" y="2182340"/>
            <a:ext cx="5592900" cy="17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 rot="5400000">
            <a:off x="823050" y="-91209"/>
            <a:ext cx="55929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 rtl="0">
              <a:spcBef>
                <a:spcPts val="400"/>
              </a:spcBef>
              <a:spcAft>
                <a:spcPts val="0"/>
              </a:spcAft>
              <a:buSzPts val="1224"/>
              <a:buChar char="▶"/>
              <a:defRPr/>
            </a:lvl1pPr>
            <a:lvl2pPr marL="914400" lvl="1" indent="-342900" algn="l" rtl="0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 rtl="0">
              <a:spcBef>
                <a:spcPts val="400"/>
              </a:spcBef>
              <a:spcAft>
                <a:spcPts val="0"/>
              </a:spcAft>
              <a:buSzPts val="1224"/>
              <a:buChar char="▶"/>
              <a:defRPr/>
            </a:lvl1pPr>
            <a:lvl2pPr marL="914400" lvl="1" indent="-342900" algn="l" rtl="0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ambla"/>
              <a:buNone/>
              <a:defRPr sz="4800" b="1" cap="none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564"/>
              <a:buNone/>
              <a:defRPr sz="23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324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3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3636680" y="3005472"/>
            <a:ext cx="1830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7FAD0A"/>
              </a:gs>
              <a:gs pos="72000">
                <a:srgbClr val="ACE248"/>
              </a:gs>
              <a:gs pos="100000">
                <a:srgbClr val="B9E479"/>
              </a:gs>
            </a:gsLst>
            <a:lin ang="16200038" scaled="0"/>
          </a:gradFill>
          <a:ln w="9525" cap="rnd" cmpd="sng">
            <a:solidFill>
              <a:srgbClr val="6E911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3450264" y="3005472"/>
            <a:ext cx="1830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7FAD0A"/>
              </a:gs>
              <a:gs pos="72000">
                <a:srgbClr val="ACE248"/>
              </a:gs>
              <a:gs pos="100000">
                <a:srgbClr val="B9E479"/>
              </a:gs>
            </a:gsLst>
            <a:lin ang="16200038" scaled="0"/>
          </a:gradFill>
          <a:ln w="9525" cap="rnd" cmpd="sng">
            <a:solidFill>
              <a:srgbClr val="6E911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504" algn="l" rtl="0">
              <a:spcBef>
                <a:spcPts val="400"/>
              </a:spcBef>
              <a:spcAft>
                <a:spcPts val="0"/>
              </a:spcAft>
              <a:buSzPts val="1904"/>
              <a:buChar char="▶"/>
              <a:defRPr sz="2800"/>
            </a:lvl1pPr>
            <a:lvl2pPr marL="914400" lvl="1" indent="-381000" algn="l" rtl="0">
              <a:spcBef>
                <a:spcPts val="324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 rtl="0">
              <a:spcBef>
                <a:spcPts val="350"/>
              </a:spcBef>
              <a:spcAft>
                <a:spcPts val="0"/>
              </a:spcAft>
              <a:buSzPts val="2000"/>
              <a:buChar char="⚫"/>
              <a:defRPr sz="2000"/>
            </a:lvl3pPr>
            <a:lvl4pPr marL="1828800" lvl="3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 sz="18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504" algn="l" rtl="0">
              <a:spcBef>
                <a:spcPts val="400"/>
              </a:spcBef>
              <a:spcAft>
                <a:spcPts val="0"/>
              </a:spcAft>
              <a:buSzPts val="1904"/>
              <a:buChar char="▶"/>
              <a:defRPr sz="2800"/>
            </a:lvl1pPr>
            <a:lvl2pPr marL="914400" lvl="1" indent="-381000" algn="l" rtl="0">
              <a:spcBef>
                <a:spcPts val="324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 rtl="0">
              <a:spcBef>
                <a:spcPts val="350"/>
              </a:spcBef>
              <a:spcAft>
                <a:spcPts val="0"/>
              </a:spcAft>
              <a:buSzPts val="2000"/>
              <a:buChar char="⚫"/>
              <a:defRPr sz="2000"/>
            </a:lvl3pPr>
            <a:lvl4pPr marL="1828800" lvl="3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 sz="18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bg>
      <p:bgPr>
        <a:blipFill rotWithShape="1">
          <a:blip r:embed="rId2">
            <a:alphaModFix/>
          </a:blip>
          <a:tile tx="0" ty="0" sx="50002" sy="50002" flip="none" algn="tl"/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00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632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324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3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900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632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324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3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2232" algn="l" rtl="0">
              <a:spcBef>
                <a:spcPts val="400"/>
              </a:spcBef>
              <a:spcAft>
                <a:spcPts val="0"/>
              </a:spcAft>
              <a:buSzPts val="1632"/>
              <a:buChar char="▶"/>
              <a:defRPr sz="2400"/>
            </a:lvl1pPr>
            <a:lvl2pPr marL="914400" lvl="1" indent="-355600" algn="l" rtl="0">
              <a:spcBef>
                <a:spcPts val="324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30200" algn="l" rtl="0">
              <a:spcBef>
                <a:spcPts val="350"/>
              </a:spcBef>
              <a:spcAft>
                <a:spcPts val="0"/>
              </a:spcAft>
              <a:buSzPts val="1600"/>
              <a:buChar char="⚫"/>
              <a:defRPr sz="1600"/>
            </a:lvl4pPr>
            <a:lvl5pPr marL="2286000" lvl="4" indent="-330200" algn="l" rtl="0">
              <a:spcBef>
                <a:spcPts val="350"/>
              </a:spcBef>
              <a:spcAft>
                <a:spcPts val="0"/>
              </a:spcAft>
              <a:buSzPts val="1600"/>
              <a:buChar char="⚫"/>
              <a:defRPr sz="16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9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2232" algn="l" rtl="0">
              <a:spcBef>
                <a:spcPts val="0"/>
              </a:spcBef>
              <a:spcAft>
                <a:spcPts val="0"/>
              </a:spcAft>
              <a:buSzPts val="1632"/>
              <a:buChar char="▶"/>
              <a:defRPr sz="2400"/>
            </a:lvl1pPr>
            <a:lvl2pPr marL="914400" lvl="1" indent="-355600" algn="l" rtl="0">
              <a:spcBef>
                <a:spcPts val="324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30200" algn="l" rtl="0">
              <a:spcBef>
                <a:spcPts val="350"/>
              </a:spcBef>
              <a:spcAft>
                <a:spcPts val="0"/>
              </a:spcAft>
              <a:buSzPts val="1600"/>
              <a:buChar char="⚫"/>
              <a:defRPr sz="1600"/>
            </a:lvl4pPr>
            <a:lvl5pPr marL="2286000" lvl="4" indent="-330200" algn="l" rtl="0">
              <a:spcBef>
                <a:spcPts val="350"/>
              </a:spcBef>
              <a:spcAft>
                <a:spcPts val="0"/>
              </a:spcAft>
              <a:buSzPts val="1600"/>
              <a:buChar char="⚫"/>
              <a:defRPr sz="16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bg>
      <p:bgPr>
        <a:blipFill rotWithShape="1">
          <a:blip r:embed="rId2">
            <a:alphaModFix/>
          </a:blip>
          <a:tile tx="0" ty="0" sx="50002" sy="50002" flip="none" algn="tl"/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ambla"/>
              <a:buNone/>
              <a:defRPr sz="25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7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0">
              <a:spcBef>
                <a:spcPts val="400"/>
              </a:spcBef>
              <a:spcAft>
                <a:spcPts val="0"/>
              </a:spcAft>
              <a:buSzPts val="1088"/>
              <a:buNone/>
              <a:defRPr sz="1600"/>
            </a:lvl1pPr>
            <a:lvl2pPr marL="914400" lvl="1" indent="-228600" algn="l" rtl="0">
              <a:spcBef>
                <a:spcPts val="324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spcBef>
                <a:spcPts val="3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9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6776" algn="l" rtl="0">
              <a:spcBef>
                <a:spcPts val="400"/>
              </a:spcBef>
              <a:spcAft>
                <a:spcPts val="0"/>
              </a:spcAft>
              <a:buSzPts val="2176"/>
              <a:buChar char="▶"/>
              <a:defRPr sz="3200"/>
            </a:lvl1pPr>
            <a:lvl2pPr marL="914400" lvl="1" indent="-406400" algn="l" rtl="0">
              <a:spcBef>
                <a:spcPts val="324"/>
              </a:spcBef>
              <a:spcAft>
                <a:spcPts val="0"/>
              </a:spcAft>
              <a:buSzPts val="2800"/>
              <a:buChar char="◦"/>
              <a:defRPr sz="2800"/>
            </a:lvl2pPr>
            <a:lvl3pPr marL="1371600" lvl="2" indent="-381000" algn="l" rtl="0">
              <a:spcBef>
                <a:spcPts val="350"/>
              </a:spcBef>
              <a:spcAft>
                <a:spcPts val="0"/>
              </a:spcAft>
              <a:buSzPts val="2400"/>
              <a:buChar char="⚫"/>
              <a:defRPr sz="2400"/>
            </a:lvl3pPr>
            <a:lvl4pPr marL="1828800" lvl="3" indent="-355600" algn="l" rtl="0">
              <a:spcBef>
                <a:spcPts val="350"/>
              </a:spcBef>
              <a:spcAft>
                <a:spcPts val="0"/>
              </a:spcAft>
              <a:buSzPts val="2000"/>
              <a:buChar char="⚫"/>
              <a:defRPr sz="2000"/>
            </a:lvl4pPr>
            <a:lvl5pPr marL="2286000" lvl="4" indent="-355600" algn="l" rtl="0">
              <a:spcBef>
                <a:spcPts val="350"/>
              </a:spcBef>
              <a:spcAft>
                <a:spcPts val="0"/>
              </a:spcAft>
              <a:buSzPts val="2000"/>
              <a:buChar char="⚫"/>
              <a:defRPr sz="20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18288" lvl="0" indent="-228600" algn="r" rtl="0">
              <a:spcBef>
                <a:spcPts val="400"/>
              </a:spcBef>
              <a:spcAft>
                <a:spcPts val="0"/>
              </a:spcAft>
              <a:buSzPts val="952"/>
              <a:buNone/>
              <a:defRPr sz="1400"/>
            </a:lvl1pPr>
            <a:lvl2pPr marL="914400" lvl="1" indent="-304800" algn="l" rtl="0">
              <a:spcBef>
                <a:spcPts val="324"/>
              </a:spcBef>
              <a:spcAft>
                <a:spcPts val="0"/>
              </a:spcAft>
              <a:buSzPts val="1200"/>
              <a:buChar char="◦"/>
              <a:defRPr sz="1200"/>
            </a:lvl2pPr>
            <a:lvl3pPr marL="1371600" lvl="2" indent="-292100" algn="l" rtl="0">
              <a:spcBef>
                <a:spcPts val="350"/>
              </a:spcBef>
              <a:spcAft>
                <a:spcPts val="0"/>
              </a:spcAft>
              <a:buSzPts val="1000"/>
              <a:buChar char="⚫"/>
              <a:defRPr sz="1000"/>
            </a:lvl3pPr>
            <a:lvl4pPr marL="1828800" lvl="3" indent="-285750" algn="l" rtl="0">
              <a:spcBef>
                <a:spcPts val="350"/>
              </a:spcBef>
              <a:spcAft>
                <a:spcPts val="0"/>
              </a:spcAft>
              <a:buSzPts val="900"/>
              <a:buChar char="⚫"/>
              <a:defRPr sz="900"/>
            </a:lvl4pPr>
            <a:lvl5pPr marL="2286000" lvl="4" indent="-285750" algn="l" rtl="0">
              <a:spcBef>
                <a:spcPts val="350"/>
              </a:spcBef>
              <a:spcAft>
                <a:spcPts val="0"/>
              </a:spcAft>
              <a:buSzPts val="900"/>
              <a:buChar char="⚫"/>
              <a:defRPr sz="900"/>
            </a:lvl5pPr>
            <a:lvl6pPr marL="2743200" lvl="5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 rtl="0">
              <a:spcBef>
                <a:spcPts val="35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innerShdw blurRad="95250">
              <a:srgbClr val="000000"/>
            </a:inn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ambla"/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C4E19B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2" sy="50002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w="12050" cap="flat" cmpd="sng">
            <a:solidFill>
              <a:srgbClr val="BEDD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10"/>
          <p:cNvSpPr/>
          <p:nvPr/>
        </p:nvSpPr>
        <p:spPr>
          <a:xfrm>
            <a:off x="8664112" y="4988440"/>
            <a:ext cx="1830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7FAD0A"/>
              </a:gs>
              <a:gs pos="72000">
                <a:srgbClr val="ACE248"/>
              </a:gs>
              <a:gs pos="100000">
                <a:srgbClr val="B9E479"/>
              </a:gs>
            </a:gsLst>
            <a:lin ang="16200038" scaled="0"/>
          </a:gradFill>
          <a:ln w="9525" cap="rnd" cmpd="sng">
            <a:solidFill>
              <a:srgbClr val="6E911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8477696" y="4988440"/>
            <a:ext cx="1830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7FAD0A"/>
              </a:gs>
              <a:gs pos="72000">
                <a:srgbClr val="ACE248"/>
              </a:gs>
              <a:gs pos="100000">
                <a:srgbClr val="B9E479"/>
              </a:gs>
            </a:gsLst>
            <a:lin ang="16200038" scaled="0"/>
          </a:gradFill>
          <a:ln w="9525" cap="rnd" cmpd="sng">
            <a:solidFill>
              <a:srgbClr val="6E911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C4E19B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13">
              <a:alphaModFix amt="50000"/>
            </a:blip>
            <a:tile tx="0" ty="0" sx="50002" sy="50002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9" name="Google Shape;9;p1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w="12050" cap="flat" cmpd="sng">
            <a:solidFill>
              <a:srgbClr val="BEDD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ctrTitle"/>
          </p:nvPr>
        </p:nvSpPr>
        <p:spPr>
          <a:xfrm>
            <a:off x="-508411" y="2367245"/>
            <a:ext cx="97932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800"/>
              <a:buFont typeface="Rambla"/>
              <a:buNone/>
            </a:pPr>
            <a:r>
              <a:rPr lang="ru-RU" dirty="0">
                <a:solidFill>
                  <a:srgbClr val="72951A"/>
                </a:solidFill>
              </a:rPr>
              <a:t>Проект «</a:t>
            </a:r>
            <a:r>
              <a:rPr lang="ru-RU" dirty="0" err="1">
                <a:solidFill>
                  <a:srgbClr val="72951A"/>
                </a:solidFill>
              </a:rPr>
              <a:t>Відкривай</a:t>
            </a:r>
            <a:r>
              <a:rPr lang="ru-RU" dirty="0">
                <a:solidFill>
                  <a:srgbClr val="72951A"/>
                </a:solidFill>
              </a:rPr>
              <a:t> </a:t>
            </a:r>
            <a:r>
              <a:rPr lang="ru-RU" dirty="0" err="1">
                <a:solidFill>
                  <a:srgbClr val="72951A"/>
                </a:solidFill>
              </a:rPr>
              <a:t>Україну</a:t>
            </a:r>
            <a:r>
              <a:rPr lang="ru-RU" dirty="0">
                <a:solidFill>
                  <a:srgbClr val="72951A"/>
                </a:solidFill>
              </a:rPr>
              <a:t>»</a:t>
            </a:r>
            <a:endParaRPr dirty="0">
              <a:solidFill>
                <a:srgbClr val="72951A"/>
              </a:solidFill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"/>
          </p:nvPr>
        </p:nvSpPr>
        <p:spPr>
          <a:xfrm>
            <a:off x="1048483" y="4398268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64008" lvl="0" indent="0" algn="r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ru-RU" dirty="0"/>
              <a:t>Та участь наших </a:t>
            </a:r>
            <a:r>
              <a:rPr lang="ru-RU" dirty="0" err="1"/>
              <a:t>учнів</a:t>
            </a:r>
            <a:r>
              <a:rPr lang="ru-RU" dirty="0"/>
              <a:t> у </a:t>
            </a:r>
            <a:r>
              <a:rPr lang="ru-RU" dirty="0" err="1"/>
              <a:t>ньому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2" y="153781"/>
            <a:ext cx="8515350" cy="305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xfrm>
            <a:off x="539552" y="1700808"/>
            <a:ext cx="8229600" cy="72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 dirty="0" err="1"/>
              <a:t>Вижила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</a:t>
            </a:r>
            <a:r>
              <a:rPr lang="ru-RU" dirty="0" err="1"/>
              <a:t>правалилась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лід</a:t>
            </a:r>
            <a:r>
              <a:rPr lang="ru-RU" dirty="0"/>
              <a:t>.</a:t>
            </a:r>
            <a:endParaRPr dirty="0"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>
                <a:solidFill>
                  <a:srgbClr val="72951A"/>
                </a:solidFill>
              </a:rPr>
              <a:t>Про кого іде мова?</a:t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4067944" y="3501008"/>
            <a:ext cx="1656300" cy="504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791308" y="2613135"/>
            <a:ext cx="4572000" cy="14875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lvl="0">
              <a:spcBef>
                <a:spcPts val="400"/>
              </a:spcBef>
              <a:buSzPts val="1836"/>
            </a:pPr>
            <a:r>
              <a:rPr lang="ru-RU" sz="2800" dirty="0"/>
              <a:t>А) Жукова А.В.</a:t>
            </a:r>
          </a:p>
          <a:p>
            <a:pPr marL="109728" lvl="0">
              <a:spcBef>
                <a:spcPts val="400"/>
              </a:spcBef>
              <a:buSzPts val="1836"/>
            </a:pPr>
            <a:r>
              <a:rPr lang="ru-RU" sz="2800" dirty="0"/>
              <a:t>Б) </a:t>
            </a:r>
            <a:r>
              <a:rPr lang="ru-RU" sz="2800" dirty="0" err="1"/>
              <a:t>Холявко</a:t>
            </a:r>
            <a:r>
              <a:rPr lang="ru-RU" sz="2800" dirty="0"/>
              <a:t> Л.В.</a:t>
            </a:r>
          </a:p>
          <a:p>
            <a:pPr marL="109728" lvl="0">
              <a:spcBef>
                <a:spcPts val="400"/>
              </a:spcBef>
              <a:buSzPts val="1836"/>
            </a:pPr>
            <a:r>
              <a:rPr lang="ru-RU" sz="2800" dirty="0"/>
              <a:t>В) </a:t>
            </a:r>
            <a:r>
              <a:rPr lang="ru-RU" sz="2800" dirty="0" err="1"/>
              <a:t>Давшан</a:t>
            </a:r>
            <a:r>
              <a:rPr lang="ru-RU" sz="2800" dirty="0"/>
              <a:t> Л.С.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84938" y="30157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269" y="88180"/>
            <a:ext cx="2819400" cy="42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99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хуліганкою</a:t>
            </a:r>
            <a:r>
              <a:rPr lang="ru-RU" dirty="0"/>
              <a:t> і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гри</a:t>
            </a:r>
            <a:r>
              <a:rPr lang="ru-RU" dirty="0" smtClean="0"/>
              <a:t> в </a:t>
            </a:r>
            <a:r>
              <a:rPr lang="ru-RU" dirty="0" err="1" smtClean="0"/>
              <a:t>схованки</a:t>
            </a:r>
            <a:r>
              <a:rPr lang="ru-RU" dirty="0" smtClean="0"/>
              <a:t> спрятала </a:t>
            </a:r>
            <a:r>
              <a:rPr lang="ru-RU" dirty="0" err="1" smtClean="0"/>
              <a:t>хлопця</a:t>
            </a:r>
            <a:r>
              <a:rPr lang="ru-RU" dirty="0" smtClean="0"/>
              <a:t> в холодильник.</a:t>
            </a:r>
            <a:endParaRPr dirty="0"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>
                <a:solidFill>
                  <a:srgbClr val="72951A"/>
                </a:solidFill>
              </a:rPr>
              <a:t>Про кого іде мова?</a:t>
            </a: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4435107" y="3650922"/>
            <a:ext cx="1656300" cy="504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12126" y="2770980"/>
            <a:ext cx="4572000" cy="20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А) </a:t>
            </a:r>
            <a:r>
              <a:rPr lang="ru-RU" sz="2800" dirty="0" err="1"/>
              <a:t>Ровицька</a:t>
            </a:r>
            <a:r>
              <a:rPr lang="ru-RU" sz="2800" dirty="0"/>
              <a:t> Н.Ю.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Б) Косенко М.Г.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В) Щербакова Ю.Г.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105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 dirty="0"/>
              <a:t>«У мене є </a:t>
            </a:r>
            <a:r>
              <a:rPr lang="ru-RU" dirty="0" err="1"/>
              <a:t>музична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з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фортепіано</a:t>
            </a:r>
            <a:r>
              <a:rPr lang="ru-RU" dirty="0"/>
              <a:t> і скрипки.»</a:t>
            </a:r>
            <a:endParaRPr dirty="0"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>
                <a:solidFill>
                  <a:srgbClr val="72951A"/>
                </a:solidFill>
              </a:rPr>
              <a:t>Чия це цитата?</a:t>
            </a:r>
            <a:endParaRPr>
              <a:solidFill>
                <a:srgbClr val="72951A"/>
              </a:solidFill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4860032" y="2780928"/>
            <a:ext cx="1656300" cy="504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879230" y="2604667"/>
            <a:ext cx="4572000" cy="20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А) </a:t>
            </a:r>
            <a:r>
              <a:rPr lang="ru-RU" sz="2800" dirty="0" err="1"/>
              <a:t>Ведмеденко</a:t>
            </a:r>
            <a:r>
              <a:rPr lang="ru-RU" sz="2800" dirty="0"/>
              <a:t> Н.В.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Б) </a:t>
            </a:r>
            <a:r>
              <a:rPr lang="ru-RU" sz="2800" dirty="0" err="1"/>
              <a:t>Царюк</a:t>
            </a:r>
            <a:r>
              <a:rPr lang="ru-RU" sz="2800" dirty="0"/>
              <a:t> О.О.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В) </a:t>
            </a:r>
            <a:r>
              <a:rPr lang="ru-RU" sz="2800" dirty="0" err="1"/>
              <a:t>Ніколюк</a:t>
            </a:r>
            <a:r>
              <a:rPr lang="ru-RU" sz="2800" dirty="0"/>
              <a:t> А.В.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100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капітаном</a:t>
            </a:r>
            <a:r>
              <a:rPr lang="ru-RU" dirty="0"/>
              <a:t> </a:t>
            </a:r>
            <a:r>
              <a:rPr lang="ru-RU" dirty="0" err="1"/>
              <a:t>баскетбольної</a:t>
            </a:r>
            <a:r>
              <a:rPr lang="ru-RU" dirty="0"/>
              <a:t> </a:t>
            </a: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, </a:t>
            </a:r>
            <a:r>
              <a:rPr lang="ru-RU" dirty="0" err="1"/>
              <a:t>переможцем</a:t>
            </a:r>
            <a:r>
              <a:rPr lang="ru-RU" dirty="0"/>
              <a:t> </a:t>
            </a:r>
            <a:r>
              <a:rPr lang="ru-RU" dirty="0" err="1"/>
              <a:t>міських</a:t>
            </a:r>
            <a:r>
              <a:rPr lang="ru-RU" dirty="0"/>
              <a:t> </a:t>
            </a:r>
            <a:r>
              <a:rPr lang="ru-RU" dirty="0" err="1"/>
              <a:t>змагань</a:t>
            </a:r>
            <a:r>
              <a:rPr lang="ru-RU" dirty="0"/>
              <a:t>.</a:t>
            </a:r>
            <a:endParaRPr dirty="0"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 dirty="0">
                <a:solidFill>
                  <a:srgbClr val="72951A"/>
                </a:solidFill>
              </a:rPr>
              <a:t>Про кого </a:t>
            </a:r>
            <a:r>
              <a:rPr lang="ru-RU" dirty="0" err="1">
                <a:solidFill>
                  <a:srgbClr val="72951A"/>
                </a:solidFill>
              </a:rPr>
              <a:t>іде</a:t>
            </a:r>
            <a:r>
              <a:rPr lang="ru-RU" dirty="0">
                <a:solidFill>
                  <a:srgbClr val="72951A"/>
                </a:solidFill>
              </a:rPr>
              <a:t> </a:t>
            </a:r>
            <a:r>
              <a:rPr lang="ru-RU" dirty="0" err="1">
                <a:solidFill>
                  <a:srgbClr val="72951A"/>
                </a:solidFill>
              </a:rPr>
              <a:t>мова</a:t>
            </a:r>
            <a:r>
              <a:rPr lang="ru-RU" dirty="0">
                <a:solidFill>
                  <a:srgbClr val="72951A"/>
                </a:solidFill>
              </a:rPr>
              <a:t>?</a:t>
            </a:r>
            <a:endParaRPr dirty="0"/>
          </a:p>
        </p:txBody>
      </p:sp>
      <p:sp>
        <p:nvSpPr>
          <p:cNvPr id="164" name="Google Shape;164;p22"/>
          <p:cNvSpPr/>
          <p:nvPr/>
        </p:nvSpPr>
        <p:spPr>
          <a:xfrm>
            <a:off x="4935636" y="3546024"/>
            <a:ext cx="1656300" cy="504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747346" y="2770980"/>
            <a:ext cx="4572000" cy="20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А) Яцко Т.В.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Б) </a:t>
            </a:r>
            <a:r>
              <a:rPr lang="ru-RU" sz="2800" dirty="0" err="1"/>
              <a:t>Селезньова</a:t>
            </a:r>
            <a:r>
              <a:rPr lang="ru-RU" sz="2800" dirty="0"/>
              <a:t> А.В.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В) </a:t>
            </a:r>
            <a:r>
              <a:rPr lang="ru-RU" sz="2800" dirty="0" err="1"/>
              <a:t>Дангулжи</a:t>
            </a:r>
            <a:r>
              <a:rPr lang="ru-RU" sz="2800" dirty="0"/>
              <a:t> М.М.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575263" y="1598858"/>
            <a:ext cx="8229600" cy="98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uk-UA" dirty="0" smtClean="0"/>
              <a:t>Вона грала у волейбол та отримала КМС</a:t>
            </a:r>
            <a:endParaRPr dirty="0" smtClean="0"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71" name="Google Shape;171;p23"/>
          <p:cNvSpPr/>
          <p:nvPr/>
        </p:nvSpPr>
        <p:spPr>
          <a:xfrm>
            <a:off x="4572000" y="4012456"/>
            <a:ext cx="1656300" cy="504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808892" y="3889939"/>
            <a:ext cx="4572000" cy="20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А) </a:t>
            </a:r>
            <a:r>
              <a:rPr lang="ru-RU" sz="2800" dirty="0" err="1"/>
              <a:t>Жеведь</a:t>
            </a:r>
            <a:r>
              <a:rPr lang="ru-RU" sz="2800" dirty="0"/>
              <a:t> І.В.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Б) </a:t>
            </a:r>
            <a:r>
              <a:rPr lang="ru-RU" sz="2800" dirty="0" err="1"/>
              <a:t>Авдєєва</a:t>
            </a:r>
            <a:r>
              <a:rPr lang="ru-RU" sz="2800" dirty="0"/>
              <a:t> І.П.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В) Ткаченко С.В.</a:t>
            </a:r>
            <a:endParaRPr lang="ru-RU" sz="2800" dirty="0"/>
          </a:p>
        </p:txBody>
      </p:sp>
      <p:sp>
        <p:nvSpPr>
          <p:cNvPr id="8" name="Google Shape;163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 dirty="0">
                <a:solidFill>
                  <a:srgbClr val="72951A"/>
                </a:solidFill>
              </a:rPr>
              <a:t>Про кого </a:t>
            </a:r>
            <a:r>
              <a:rPr lang="ru-RU" dirty="0" err="1">
                <a:solidFill>
                  <a:srgbClr val="72951A"/>
                </a:solidFill>
              </a:rPr>
              <a:t>іде</a:t>
            </a:r>
            <a:r>
              <a:rPr lang="ru-RU" dirty="0">
                <a:solidFill>
                  <a:srgbClr val="72951A"/>
                </a:solidFill>
              </a:rPr>
              <a:t> </a:t>
            </a:r>
            <a:r>
              <a:rPr lang="ru-RU" dirty="0" err="1">
                <a:solidFill>
                  <a:srgbClr val="72951A"/>
                </a:solidFill>
              </a:rPr>
              <a:t>мова</a:t>
            </a:r>
            <a:r>
              <a:rPr lang="ru-RU" dirty="0">
                <a:solidFill>
                  <a:srgbClr val="72951A"/>
                </a:solidFill>
              </a:rPr>
              <a:t>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/>
              <a:t>1. Проведення дебатів між учителями та учнями на соціальну тему «Віртуальне чи реальне спілкування».</a:t>
            </a:r>
            <a:endParaRPr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▶"/>
            </a:pPr>
            <a:r>
              <a:rPr lang="ru-RU"/>
              <a:t>2. Квест «Відгадай хто» між учнями та вчителями.</a:t>
            </a: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 dirty="0">
                <a:solidFill>
                  <a:srgbClr val="72951A"/>
                </a:solidFill>
              </a:rPr>
              <a:t>План </a:t>
            </a:r>
            <a:r>
              <a:rPr lang="ru-RU" dirty="0" err="1">
                <a:solidFill>
                  <a:srgbClr val="72951A"/>
                </a:solidFill>
              </a:rPr>
              <a:t>дій</a:t>
            </a:r>
            <a:endParaRPr dirty="0">
              <a:solidFill>
                <a:srgbClr val="72951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43" y="902311"/>
            <a:ext cx="3779773" cy="3742507"/>
          </a:xfrm>
          <a:prstGeom prst="rect">
            <a:avLst/>
          </a:prstGeom>
        </p:spPr>
      </p:pic>
      <p:sp>
        <p:nvSpPr>
          <p:cNvPr id="187" name="Google Shape;187;p26"/>
          <p:cNvSpPr/>
          <p:nvPr/>
        </p:nvSpPr>
        <p:spPr>
          <a:xfrm>
            <a:off x="1999779" y="613345"/>
            <a:ext cx="747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 err="1">
                <a:solidFill>
                  <a:schemeClr val="accent3"/>
                </a:solidFill>
                <a:latin typeface="Rambla"/>
                <a:ea typeface="Rambla"/>
                <a:cs typeface="Rambla"/>
                <a:sym typeface="Rambla"/>
              </a:rPr>
              <a:t>Дякую</a:t>
            </a:r>
            <a:r>
              <a:rPr lang="ru-RU" sz="5400" b="1" cap="none" dirty="0">
                <a:solidFill>
                  <a:schemeClr val="accent3"/>
                </a:solidFill>
                <a:latin typeface="Rambla"/>
                <a:ea typeface="Rambla"/>
                <a:cs typeface="Rambla"/>
                <a:sym typeface="Rambla"/>
              </a:rPr>
              <a:t> за вашу </a:t>
            </a:r>
            <a:r>
              <a:rPr lang="ru-RU" sz="5400" b="1" cap="none" dirty="0" err="1">
                <a:solidFill>
                  <a:schemeClr val="accent3"/>
                </a:solidFill>
                <a:latin typeface="Rambla"/>
                <a:ea typeface="Rambla"/>
                <a:cs typeface="Rambla"/>
                <a:sym typeface="Rambla"/>
              </a:rPr>
              <a:t>увагу</a:t>
            </a:r>
            <a:r>
              <a:rPr lang="ru-RU" sz="5400" b="1" cap="none" dirty="0">
                <a:solidFill>
                  <a:schemeClr val="accent3"/>
                </a:solidFill>
                <a:latin typeface="Rambla"/>
                <a:ea typeface="Rambla"/>
                <a:cs typeface="Rambla"/>
                <a:sym typeface="Rambla"/>
              </a:rPr>
              <a:t>!</a:t>
            </a:r>
            <a:endParaRPr sz="5400" b="1" cap="none" dirty="0">
              <a:solidFill>
                <a:schemeClr val="accent3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3"/>
          <a:stretch/>
        </p:blipFill>
        <p:spPr>
          <a:xfrm>
            <a:off x="3390900" y="2980072"/>
            <a:ext cx="5753100" cy="3324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 descr="https://www.vidkruvai.com.ua/uploads/team/img20181130120451-dce34434ad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1772816"/>
            <a:ext cx="5096792" cy="42904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2524057" y="160337"/>
            <a:ext cx="406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>
                <a:gradFill flip="none">
                  <a:gsLst>
                    <a:gs pos="0">
                      <a:srgbClr val="A5D361">
                        <a:alpha val="100000"/>
                      </a:srgbClr>
                    </a:gs>
                    <a:gs pos="49000">
                      <a:srgbClr val="92C933">
                        <a:alpha val="100000"/>
                      </a:srgbClr>
                    </a:gs>
                    <a:gs pos="50000">
                      <a:srgbClr val="84B707">
                        <a:alpha val="100000"/>
                      </a:srgbClr>
                    </a:gs>
                    <a:gs pos="92000">
                      <a:srgbClr val="729D0C">
                        <a:alpha val="100000"/>
                      </a:srgbClr>
                    </a:gs>
                    <a:gs pos="100000">
                      <a:srgbClr val="70990D">
                        <a:alpha val="100000"/>
                      </a:srgbClr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latin typeface="Rambla"/>
                <a:ea typeface="Rambla"/>
                <a:cs typeface="Rambla"/>
                <a:sym typeface="Rambla"/>
              </a:rPr>
              <a:t>GREEN LINE</a:t>
            </a:r>
            <a:endParaRPr sz="5400" b="1" cap="none" dirty="0">
              <a:gradFill flip="none">
                <a:gsLst>
                  <a:gs pos="0">
                    <a:srgbClr val="A5D361">
                      <a:alpha val="100000"/>
                    </a:srgbClr>
                  </a:gs>
                  <a:gs pos="49000">
                    <a:srgbClr val="92C933">
                      <a:alpha val="100000"/>
                    </a:srgbClr>
                  </a:gs>
                  <a:gs pos="50000">
                    <a:srgbClr val="84B707">
                      <a:alpha val="100000"/>
                    </a:srgbClr>
                  </a:gs>
                  <a:gs pos="92000">
                    <a:srgbClr val="729D0C">
                      <a:alpha val="100000"/>
                    </a:srgbClr>
                  </a:gs>
                  <a:gs pos="100000">
                    <a:srgbClr val="70990D">
                      <a:alpha val="100000"/>
                    </a:srgbClr>
                  </a:gs>
                </a:gsLst>
                <a:lin ang="5400000" scaled="0"/>
              </a:gradFill>
              <a:effectLst>
                <a:reflection blurRad="12700" stA="50000" endPos="50000" dist="5000" dir="5400000" sy="-100000" rotWithShape="0"/>
              </a:effectLst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68"/>
            <a:ext cx="9144000" cy="5311064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589456" y="-149862"/>
            <a:ext cx="5965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 етап - шкільний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2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0" y="1481325"/>
            <a:ext cx="9144000" cy="4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1.Незацікавленість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до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особистого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життя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вчителя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2.Відсутність кутка для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відпочинку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, «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живої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зони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».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3.Мала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кількість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гуртів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для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4.Недостатня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кількість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контрольних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зрізів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форматі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ЗНО.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5.Немає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можливості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обміну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учнями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різних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країн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6.Занадто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велике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навантаження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старшокласників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7.Неопрацьована система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профільних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класів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8.Несуттєвий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вплив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школи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формування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професійних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(«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наскрізних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»)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навичок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9.Відсутність уроку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фінансової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аналітики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18"/>
              <a:buChar char="▶"/>
            </a:pP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10.Необхідність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брати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участь в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олімпіадах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для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високими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80" dirty="0" err="1">
                <a:latin typeface="Times New Roman"/>
                <a:ea typeface="Times New Roman"/>
                <a:cs typeface="Times New Roman"/>
                <a:sym typeface="Times New Roman"/>
              </a:rPr>
              <a:t>оцінками</a:t>
            </a:r>
            <a:r>
              <a:rPr lang="ru-RU" sz="238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65760" lvl="0" indent="-174421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285"/>
              <a:buNone/>
            </a:pPr>
            <a:endParaRPr sz="1890" dirty="0"/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ru-RU"/>
              <a:t>Топ 10 проблем нашої школи 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>
            <a:off x="150039" y="1432311"/>
            <a:ext cx="8229600" cy="358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65760" lvl="0" indent="-152400" algn="l" rtl="0">
              <a:spcBef>
                <a:spcPts val="0"/>
              </a:spcBef>
              <a:spcAft>
                <a:spcPts val="0"/>
              </a:spcAft>
              <a:buSzPts val="1632"/>
              <a:buNone/>
            </a:pPr>
            <a:endParaRPr sz="2400" b="1" dirty="0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▶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ru-RU" dirty="0" err="1">
                <a:latin typeface="Times New Roman"/>
                <a:ea typeface="Times New Roman"/>
                <a:cs typeface="Times New Roman"/>
                <a:sym typeface="Times New Roman"/>
              </a:rPr>
              <a:t>Виключно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  <a:sym typeface="Times New Roman"/>
              </a:rPr>
              <a:t>формальне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  <a:sym typeface="Times New Roman"/>
              </a:rPr>
              <a:t>спілкування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dirty="0" err="1">
                <a:latin typeface="Times New Roman"/>
                <a:ea typeface="Times New Roman"/>
                <a:cs typeface="Times New Roman"/>
                <a:sym typeface="Times New Roman"/>
              </a:rPr>
              <a:t>учителів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52400" algn="l" rtl="0">
              <a:spcBef>
                <a:spcPts val="400"/>
              </a:spcBef>
              <a:spcAft>
                <a:spcPts val="0"/>
              </a:spcAft>
              <a:buSzPts val="1632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632"/>
              <a:buChar char="▶"/>
            </a:pPr>
            <a:r>
              <a:rPr lang="ru-RU" sz="2400" dirty="0"/>
              <a:t>2. </a:t>
            </a:r>
            <a:r>
              <a:rPr lang="ru-RU" sz="2400" dirty="0" err="1"/>
              <a:t>Немає</a:t>
            </a:r>
            <a:r>
              <a:rPr lang="ru-RU" sz="2400" dirty="0"/>
              <a:t> </a:t>
            </a:r>
            <a:r>
              <a:rPr lang="ru-RU" sz="2400" dirty="0" err="1"/>
              <a:t>програм</a:t>
            </a:r>
            <a:r>
              <a:rPr lang="ru-RU" sz="2400" dirty="0"/>
              <a:t> </a:t>
            </a:r>
            <a:r>
              <a:rPr lang="ru-RU" sz="2400" dirty="0" err="1"/>
              <a:t>обміну</a:t>
            </a:r>
            <a:r>
              <a:rPr lang="ru-RU" sz="2400" dirty="0"/>
              <a:t> </a:t>
            </a:r>
            <a:r>
              <a:rPr lang="ru-RU" sz="2400" dirty="0" err="1"/>
              <a:t>шкільним</a:t>
            </a:r>
            <a:r>
              <a:rPr lang="ru-RU" sz="2400" dirty="0"/>
              <a:t> </a:t>
            </a:r>
            <a:r>
              <a:rPr lang="ru-RU" sz="2400" dirty="0" err="1"/>
              <a:t>досвідом</a:t>
            </a:r>
            <a:r>
              <a:rPr lang="ru-RU" sz="2400" dirty="0"/>
              <a:t> для  </a:t>
            </a:r>
            <a:r>
              <a:rPr lang="ru-RU" sz="2400" dirty="0" err="1"/>
              <a:t>учнів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школи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школами </a:t>
            </a:r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країн</a:t>
            </a:r>
            <a:r>
              <a:rPr lang="ru-RU" sz="2400" dirty="0"/>
              <a:t>. </a:t>
            </a:r>
            <a:endParaRPr sz="2400" dirty="0"/>
          </a:p>
          <a:p>
            <a:pPr marL="365760" lvl="0" indent="-152400" algn="l" rtl="0">
              <a:spcBef>
                <a:spcPts val="400"/>
              </a:spcBef>
              <a:spcAft>
                <a:spcPts val="0"/>
              </a:spcAft>
              <a:buSzPts val="1632"/>
              <a:buNone/>
            </a:pPr>
            <a:endParaRPr sz="2400" dirty="0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632"/>
              <a:buChar char="▶"/>
            </a:pPr>
            <a:r>
              <a:rPr lang="ru-RU" sz="2400" dirty="0"/>
              <a:t>3. </a:t>
            </a:r>
            <a:r>
              <a:rPr lang="ru-RU" sz="2400" dirty="0" err="1"/>
              <a:t>Недостатньо</a:t>
            </a:r>
            <a:r>
              <a:rPr lang="ru-RU" sz="2400" dirty="0"/>
              <a:t> </a:t>
            </a:r>
            <a:r>
              <a:rPr lang="ru-RU" sz="2400" dirty="0" err="1"/>
              <a:t>ефективний</a:t>
            </a:r>
            <a:r>
              <a:rPr lang="ru-RU" sz="2400" dirty="0"/>
              <a:t> </a:t>
            </a:r>
            <a:endParaRPr lang="ru-RU" sz="2400" dirty="0" smtClean="0"/>
          </a:p>
          <a:p>
            <a:pPr marL="109728" lvl="0" indent="0" algn="l" rtl="0">
              <a:spcBef>
                <a:spcPts val="400"/>
              </a:spcBef>
              <a:spcAft>
                <a:spcPts val="0"/>
              </a:spcAft>
              <a:buSzPts val="1632"/>
              <a:buNone/>
            </a:pPr>
            <a:r>
              <a:rPr lang="ru-RU" sz="2400" dirty="0"/>
              <a:t> 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</a:t>
            </a:r>
            <a:r>
              <a:rPr lang="ru-RU" sz="2400" dirty="0" smtClean="0"/>
              <a:t> </a:t>
            </a:r>
            <a:r>
              <a:rPr lang="ru-RU" sz="2400" dirty="0" err="1"/>
              <a:t>школи</a:t>
            </a:r>
            <a:r>
              <a:rPr lang="ru-RU" sz="2400" dirty="0"/>
              <a:t> на </a:t>
            </a:r>
            <a:r>
              <a:rPr lang="ru-RU" sz="2400" dirty="0" err="1"/>
              <a:t>формування</a:t>
            </a:r>
            <a:r>
              <a:rPr lang="ru-RU" sz="2400" dirty="0"/>
              <a:t> </a:t>
            </a:r>
            <a:endParaRPr lang="ru-RU" sz="2400" dirty="0" smtClean="0"/>
          </a:p>
          <a:p>
            <a:pPr marL="109728" lvl="0" indent="0" algn="l" rtl="0">
              <a:spcBef>
                <a:spcPts val="400"/>
              </a:spcBef>
              <a:spcAft>
                <a:spcPts val="0"/>
              </a:spcAft>
              <a:buSzPts val="1632"/>
              <a:buNone/>
            </a:pPr>
            <a:r>
              <a:rPr lang="ru-RU" sz="2400" dirty="0" smtClean="0"/>
              <a:t>  </a:t>
            </a:r>
            <a:r>
              <a:rPr lang="ru-RU" sz="2400" dirty="0" err="1" smtClean="0"/>
              <a:t>професійних</a:t>
            </a:r>
            <a:r>
              <a:rPr lang="ru-RU" sz="2400" dirty="0" smtClean="0"/>
              <a:t> </a:t>
            </a:r>
            <a:r>
              <a:rPr lang="ru-RU" sz="2400" dirty="0"/>
              <a:t>(«</a:t>
            </a:r>
            <a:r>
              <a:rPr lang="ru-RU" sz="2400" dirty="0" err="1"/>
              <a:t>наскрізних</a:t>
            </a:r>
            <a:r>
              <a:rPr lang="ru-RU" sz="2400" dirty="0"/>
              <a:t>») </a:t>
            </a:r>
            <a:endParaRPr lang="ru-RU" sz="2400" dirty="0" smtClean="0"/>
          </a:p>
          <a:p>
            <a:pPr marL="109728" lvl="0" indent="0" algn="l" rtl="0">
              <a:spcBef>
                <a:spcPts val="400"/>
              </a:spcBef>
              <a:spcAft>
                <a:spcPts val="0"/>
              </a:spcAft>
              <a:buSzPts val="1632"/>
              <a:buNone/>
            </a:pPr>
            <a:r>
              <a:rPr lang="ru-RU" sz="2400" dirty="0" smtClean="0"/>
              <a:t>  </a:t>
            </a:r>
            <a:r>
              <a:rPr lang="ru-RU" sz="2400" dirty="0" err="1" smtClean="0"/>
              <a:t>навичок</a:t>
            </a:r>
            <a:r>
              <a:rPr lang="ru-RU" sz="2400" dirty="0" smtClean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. </a:t>
            </a:r>
            <a:endParaRPr sz="2400" dirty="0"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3690"/>
              <a:buFont typeface="Rambla"/>
              <a:buNone/>
            </a:pPr>
            <a:r>
              <a:rPr lang="ru-RU" sz="3690" dirty="0" smtClean="0">
                <a:solidFill>
                  <a:srgbClr val="72951A"/>
                </a:solidFill>
              </a:rPr>
              <a:t>ТОП – 3 </a:t>
            </a:r>
            <a:r>
              <a:rPr lang="ru-RU" sz="3690" dirty="0" err="1" smtClean="0">
                <a:solidFill>
                  <a:srgbClr val="72951A"/>
                </a:solidFill>
              </a:rPr>
              <a:t>недоліків</a:t>
            </a:r>
            <a:r>
              <a:rPr lang="ru-RU" sz="3690" dirty="0" smtClean="0">
                <a:solidFill>
                  <a:srgbClr val="72951A"/>
                </a:solidFill>
              </a:rPr>
              <a:t> </a:t>
            </a:r>
            <a:br>
              <a:rPr lang="ru-RU" sz="3690" dirty="0" smtClean="0">
                <a:solidFill>
                  <a:srgbClr val="72951A"/>
                </a:solidFill>
              </a:rPr>
            </a:br>
            <a:r>
              <a:rPr lang="ru-RU" sz="3100" dirty="0" smtClean="0">
                <a:solidFill>
                  <a:srgbClr val="72951A"/>
                </a:solidFill>
              </a:rPr>
              <a:t>(</a:t>
            </a:r>
            <a:r>
              <a:rPr lang="ru-RU" sz="2800" dirty="0" smtClean="0">
                <a:solidFill>
                  <a:srgbClr val="72951A"/>
                </a:solidFill>
              </a:rPr>
              <a:t>за </a:t>
            </a:r>
            <a:r>
              <a:rPr lang="ru-RU" sz="2800" dirty="0">
                <a:solidFill>
                  <a:srgbClr val="72951A"/>
                </a:solidFill>
              </a:rPr>
              <a:t>результатами </a:t>
            </a:r>
            <a:r>
              <a:rPr lang="ru-RU" sz="2800" dirty="0" err="1" smtClean="0">
                <a:solidFill>
                  <a:srgbClr val="72951A"/>
                </a:solidFill>
              </a:rPr>
              <a:t>опитування</a:t>
            </a:r>
            <a:r>
              <a:rPr lang="ru-RU" sz="2800" dirty="0" smtClean="0">
                <a:solidFill>
                  <a:srgbClr val="72951A"/>
                </a:solidFill>
              </a:rPr>
              <a:t>)</a:t>
            </a:r>
            <a:endParaRPr sz="3690" dirty="0">
              <a:solidFill>
                <a:srgbClr val="72951A"/>
              </a:solidFill>
            </a:endParaRPr>
          </a:p>
        </p:txBody>
      </p:sp>
      <p:sp>
        <p:nvSpPr>
          <p:cNvPr id="123" name="Google Shape;123;p16"/>
          <p:cNvSpPr/>
          <p:nvPr/>
        </p:nvSpPr>
        <p:spPr>
          <a:xfrm rot="-9634629">
            <a:off x="7713849" y="2296174"/>
            <a:ext cx="1331580" cy="64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7" y="3235569"/>
            <a:ext cx="4372708" cy="3279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342900"/>
            <a:ext cx="8132885" cy="60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9318" y="-684700"/>
            <a:ext cx="6310679" cy="84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body" idx="1"/>
          </p:nvPr>
        </p:nvSpPr>
        <p:spPr>
          <a:xfrm>
            <a:off x="527538" y="830697"/>
            <a:ext cx="8229600" cy="95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 dirty="0"/>
              <a:t>Правила: </a:t>
            </a:r>
            <a:r>
              <a:rPr lang="ru-RU" dirty="0" err="1"/>
              <a:t>спробувати</a:t>
            </a:r>
            <a:r>
              <a:rPr lang="ru-RU" dirty="0"/>
              <a:t> </a:t>
            </a:r>
            <a:r>
              <a:rPr lang="ru-RU" dirty="0" err="1"/>
              <a:t>відгадати</a:t>
            </a:r>
            <a:r>
              <a:rPr lang="ru-RU" dirty="0"/>
              <a:t> про кого з ваших </a:t>
            </a:r>
            <a:r>
              <a:rPr lang="ru-RU" dirty="0" err="1"/>
              <a:t>колег</a:t>
            </a:r>
            <a:r>
              <a:rPr lang="ru-RU" dirty="0"/>
              <a:t> </a:t>
            </a:r>
            <a:r>
              <a:rPr lang="ru-RU" dirty="0" err="1"/>
              <a:t>іде</a:t>
            </a:r>
            <a:r>
              <a:rPr lang="ru-RU" dirty="0"/>
              <a:t> </a:t>
            </a:r>
            <a:r>
              <a:rPr lang="ru-RU" dirty="0" err="1"/>
              <a:t>мова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4" y="1784838"/>
            <a:ext cx="8298474" cy="474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100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ru-RU" dirty="0"/>
              <a:t>У </a:t>
            </a:r>
            <a:r>
              <a:rPr lang="ru-RU" dirty="0" err="1"/>
              <a:t>віці</a:t>
            </a:r>
            <a:r>
              <a:rPr lang="ru-RU" dirty="0"/>
              <a:t> 13-14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займала</a:t>
            </a:r>
            <a:r>
              <a:rPr lang="ru-RU" dirty="0"/>
              <a:t> </a:t>
            </a:r>
            <a:r>
              <a:rPr lang="ru-RU" dirty="0" err="1"/>
              <a:t>призові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з </a:t>
            </a:r>
            <a:r>
              <a:rPr lang="ru-RU" dirty="0" err="1"/>
              <a:t>кікбоксингу</a:t>
            </a:r>
            <a:r>
              <a:rPr lang="ru-RU" dirty="0"/>
              <a:t> і мала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поясів</a:t>
            </a:r>
            <a:r>
              <a:rPr lang="ru-RU" dirty="0"/>
              <a:t>.</a:t>
            </a:r>
            <a:endParaRPr dirty="0"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2951A"/>
              </a:buClr>
              <a:buSzPts val="4100"/>
              <a:buFont typeface="Rambla"/>
              <a:buNone/>
            </a:pPr>
            <a:r>
              <a:rPr lang="ru-RU">
                <a:solidFill>
                  <a:srgbClr val="72951A"/>
                </a:solidFill>
              </a:rPr>
              <a:t>Про кого іде мова?</a:t>
            </a:r>
            <a:endParaRPr>
              <a:solidFill>
                <a:srgbClr val="72951A"/>
              </a:solidFill>
            </a:endParaRPr>
          </a:p>
        </p:txBody>
      </p:sp>
      <p:sp>
        <p:nvSpPr>
          <p:cNvPr id="136" name="Google Shape;136;p18"/>
          <p:cNvSpPr/>
          <p:nvPr/>
        </p:nvSpPr>
        <p:spPr>
          <a:xfrm rot="1245">
            <a:off x="5111503" y="3238090"/>
            <a:ext cx="1656600" cy="442500"/>
          </a:xfrm>
          <a:prstGeom prst="leftArrow">
            <a:avLst>
              <a:gd name="adj1" fmla="val 37229"/>
              <a:gd name="adj2" fmla="val 50000"/>
            </a:avLst>
          </a:prstGeom>
          <a:solidFill>
            <a:srgbClr val="FF0000"/>
          </a:solidFill>
          <a:ln w="55000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54" y="93418"/>
            <a:ext cx="2819400" cy="42862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89084" y="3002140"/>
            <a:ext cx="4572000" cy="20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А) </a:t>
            </a:r>
            <a:r>
              <a:rPr lang="ru-RU" sz="2800" dirty="0" err="1"/>
              <a:t>Мартиненко</a:t>
            </a:r>
            <a:r>
              <a:rPr lang="ru-RU" sz="2800" dirty="0"/>
              <a:t> Т.О.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Б) </a:t>
            </a:r>
            <a:r>
              <a:rPr lang="ru-RU" sz="2800" dirty="0" err="1"/>
              <a:t>Бороденко</a:t>
            </a:r>
            <a:r>
              <a:rPr lang="ru-RU" sz="2800" dirty="0"/>
              <a:t> Ю.В.</a:t>
            </a:r>
          </a:p>
          <a:p>
            <a:pPr marL="365760" lvl="0" indent="-256032">
              <a:lnSpc>
                <a:spcPct val="150000"/>
              </a:lnSpc>
              <a:spcBef>
                <a:spcPts val="400"/>
              </a:spcBef>
              <a:buSzPts val="1836"/>
              <a:buChar char="▶"/>
            </a:pPr>
            <a:r>
              <a:rPr lang="ru-RU" sz="2800" dirty="0"/>
              <a:t>В) </a:t>
            </a:r>
            <a:r>
              <a:rPr lang="ru-RU" sz="2800" dirty="0" err="1"/>
              <a:t>Подколзіна</a:t>
            </a:r>
            <a:r>
              <a:rPr lang="ru-RU" sz="2800" dirty="0"/>
              <a:t> В.О.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Открытая">
  <a:themeElements>
    <a:clrScheme name="Составная">
      <a:dk1>
        <a:srgbClr val="000000"/>
      </a:dk1>
      <a:lt1>
        <a:srgbClr val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351</Words>
  <Application>Microsoft Office PowerPoint</Application>
  <PresentationFormat>Екран (4:3)</PresentationFormat>
  <Paragraphs>61</Paragraphs>
  <Slides>16</Slides>
  <Notes>13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Noto Sans Symbols</vt:lpstr>
      <vt:lpstr>Rambla</vt:lpstr>
      <vt:lpstr>Times New Roman</vt:lpstr>
      <vt:lpstr>Verdana</vt:lpstr>
      <vt:lpstr>Открытая</vt:lpstr>
      <vt:lpstr>Проект «Відкривай Україну»</vt:lpstr>
      <vt:lpstr>Презентація PowerPoint</vt:lpstr>
      <vt:lpstr>Презентація PowerPoint</vt:lpstr>
      <vt:lpstr>Топ 10 проблем нашої школи </vt:lpstr>
      <vt:lpstr>ТОП – 3 недоліків  (за результатами опитування)</vt:lpstr>
      <vt:lpstr>Презентація PowerPoint</vt:lpstr>
      <vt:lpstr>Презентація PowerPoint</vt:lpstr>
      <vt:lpstr>Презентація PowerPoint</vt:lpstr>
      <vt:lpstr>Про кого іде мова?</vt:lpstr>
      <vt:lpstr>Про кого іде мова?</vt:lpstr>
      <vt:lpstr>Про кого іде мова?</vt:lpstr>
      <vt:lpstr>Чия це цитата?</vt:lpstr>
      <vt:lpstr>Про кого іде мова?</vt:lpstr>
      <vt:lpstr>Про кого іде мова?</vt:lpstr>
      <vt:lpstr>План дій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«Відкривай Україну»</dc:title>
  <dc:creator>комп</dc:creator>
  <cp:lastModifiedBy>комп</cp:lastModifiedBy>
  <cp:revision>10</cp:revision>
  <dcterms:modified xsi:type="dcterms:W3CDTF">2018-12-26T10:24:56Z</dcterms:modified>
</cp:coreProperties>
</file>